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TABLERO DE EXPERIMENTOS JAVELIN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C" dirty="0" smtClean="0"/>
              <a:t>María Dolores </a:t>
            </a:r>
            <a:r>
              <a:rPr lang="es-EC" dirty="0" err="1" smtClean="0"/>
              <a:t>Mahauad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75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Entrevistas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20496" y="3080378"/>
            <a:ext cx="5013660" cy="3777622"/>
          </a:xfrm>
        </p:spPr>
        <p:txBody>
          <a:bodyPr>
            <a:normAutofit/>
          </a:bodyPr>
          <a:lstStyle/>
          <a:p>
            <a:r>
              <a:rPr lang="es-EC" sz="2400" dirty="0" smtClean="0"/>
              <a:t>Salir a conseguir respuestas cara a cara con los clientes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25" y="2301026"/>
            <a:ext cx="2921676" cy="28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VALIDAR LAS HIPÓTESIS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098" y="1560273"/>
            <a:ext cx="4551340" cy="423260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92924" y="3307242"/>
            <a:ext cx="187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ACEPTADA</a:t>
            </a:r>
            <a:endParaRPr lang="es-EC" dirty="0"/>
          </a:p>
          <a:p>
            <a:r>
              <a:rPr lang="es-EC" dirty="0" smtClean="0"/>
              <a:t>Considerar invertir en la idea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9532491" y="3479606"/>
            <a:ext cx="169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RECHAZADA</a:t>
            </a:r>
          </a:p>
          <a:p>
            <a:r>
              <a:rPr lang="es-EC" dirty="0" smtClean="0"/>
              <a:t>Pivotear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953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22" y="800098"/>
            <a:ext cx="8759479" cy="5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28" y="867534"/>
            <a:ext cx="2118709" cy="27515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73521" y="1030310"/>
            <a:ext cx="548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Recetas para crear experimentos</a:t>
            </a:r>
          </a:p>
          <a:p>
            <a:pPr algn="ctr"/>
            <a:endParaRPr lang="es-EC" sz="2800" b="1" dirty="0"/>
          </a:p>
          <a:p>
            <a:pPr marL="514350" indent="-514350" algn="ctr">
              <a:buAutoNum type="arabicPeriod"/>
            </a:pPr>
            <a:r>
              <a:rPr lang="es-EC" sz="2800" b="1" dirty="0" smtClean="0"/>
              <a:t>Identificar el supuesto más riesgoso</a:t>
            </a:r>
          </a:p>
          <a:p>
            <a:pPr algn="ctr"/>
            <a:r>
              <a:rPr lang="es-EC" sz="2800" b="1" dirty="0" smtClean="0"/>
              <a:t>2. Determinar como probar</a:t>
            </a:r>
          </a:p>
          <a:p>
            <a:pPr algn="ctr"/>
            <a:r>
              <a:rPr lang="es-EC" sz="2800" b="1" dirty="0" smtClean="0"/>
              <a:t>3. Determinar como medir el éxito</a:t>
            </a:r>
          </a:p>
          <a:p>
            <a:pPr algn="ctr"/>
            <a:endParaRPr lang="es-EC" sz="2800" b="1" dirty="0" smtClean="0"/>
          </a:p>
          <a:p>
            <a:pPr algn="ctr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8711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8835" y="2723366"/>
            <a:ext cx="8911687" cy="1280890"/>
          </a:xfrm>
        </p:spPr>
        <p:txBody>
          <a:bodyPr/>
          <a:lstStyle/>
          <a:p>
            <a:pPr algn="ctr"/>
            <a:r>
              <a:rPr lang="es-EC" dirty="0" smtClean="0"/>
              <a:t>Javelin.com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09" y="3495004"/>
            <a:ext cx="2372329" cy="1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290" y="607616"/>
            <a:ext cx="8628845" cy="52635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14422" y="6130344"/>
            <a:ext cx="775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err="1" smtClean="0"/>
              <a:t>Og</a:t>
            </a:r>
            <a:r>
              <a:rPr lang="es-EC" dirty="0" smtClean="0"/>
              <a:t> </a:t>
            </a:r>
            <a:r>
              <a:rPr lang="es-EC" dirty="0" err="1" smtClean="0"/>
              <a:t>Mandino</a:t>
            </a:r>
            <a:r>
              <a:rPr lang="es-EC" dirty="0" smtClean="0"/>
              <a:t>- autor </a:t>
            </a:r>
            <a:r>
              <a:rPr lang="es-EC" dirty="0" err="1" smtClean="0"/>
              <a:t>best</a:t>
            </a:r>
            <a:r>
              <a:rPr lang="es-EC" dirty="0" smtClean="0"/>
              <a:t> </a:t>
            </a:r>
            <a:r>
              <a:rPr lang="es-EC" dirty="0" err="1" smtClean="0"/>
              <a:t>seller</a:t>
            </a:r>
            <a:r>
              <a:rPr lang="es-EC" dirty="0" smtClean="0"/>
              <a:t>: “El vendedor más grande del mundo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45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92428"/>
            <a:ext cx="8915400" cy="5318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sz="8000" dirty="0" smtClean="0"/>
          </a:p>
          <a:p>
            <a:pPr marL="0" indent="0" algn="ctr">
              <a:buNone/>
            </a:pPr>
            <a:r>
              <a:rPr lang="es-EC" sz="18000" dirty="0" smtClean="0"/>
              <a:t>1</a:t>
            </a:r>
          </a:p>
          <a:p>
            <a:pPr marL="0" indent="0" algn="ctr">
              <a:buNone/>
            </a:pPr>
            <a:r>
              <a:rPr lang="es-EC" sz="4400" b="1" dirty="0" smtClean="0"/>
              <a:t>BASE TEÓRICA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352764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58" y="740451"/>
            <a:ext cx="7650050" cy="42840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18197" y="5512158"/>
            <a:ext cx="83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 una herramienta para validar rápidamente las ideas mediante la realización de pruebas y experimentos.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7224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785611"/>
            <a:ext cx="8915400" cy="5125611"/>
          </a:xfrm>
        </p:spPr>
        <p:txBody>
          <a:bodyPr/>
          <a:lstStyle/>
          <a:p>
            <a:r>
              <a:rPr lang="es-EC" dirty="0" smtClean="0"/>
              <a:t>Evita desarrollar producto que nadie usa</a:t>
            </a: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927" y="1652966"/>
            <a:ext cx="2695575" cy="1695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617" y="1636866"/>
            <a:ext cx="2581476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44" y="3726192"/>
            <a:ext cx="2117451" cy="21850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117" y="3726192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0118" y="1270715"/>
            <a:ext cx="8915400" cy="3777622"/>
          </a:xfrm>
        </p:spPr>
        <p:txBody>
          <a:bodyPr>
            <a:normAutofit/>
          </a:bodyPr>
          <a:lstStyle/>
          <a:p>
            <a:pPr algn="ctr"/>
            <a:endParaRPr lang="es-EC" sz="4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s-EC" sz="4800" dirty="0" smtClean="0"/>
              <a:t>Los experimentos validan o niegan una hipótesis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62932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PROCEDIMIENTO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Formar una hipótesis la cual debe ser:</a:t>
            </a:r>
          </a:p>
          <a:p>
            <a:pPr marL="0" indent="0">
              <a:buNone/>
            </a:pPr>
            <a:r>
              <a:rPr lang="es-EC" sz="2800" dirty="0"/>
              <a:t>	</a:t>
            </a:r>
            <a:r>
              <a:rPr lang="es-EC" sz="2800" dirty="0" smtClean="0"/>
              <a:t>simple y fácil de comprobar </a:t>
            </a:r>
          </a:p>
          <a:p>
            <a:pPr marL="0" indent="0">
              <a:buNone/>
            </a:pPr>
            <a:r>
              <a:rPr lang="es-EC" sz="2800" dirty="0"/>
              <a:t>	</a:t>
            </a:r>
            <a:r>
              <a:rPr lang="es-EC" sz="2800" dirty="0" smtClean="0"/>
              <a:t>definidas de forma clara</a:t>
            </a:r>
          </a:p>
          <a:p>
            <a:pPr marL="0" indent="0">
              <a:buNone/>
            </a:pPr>
            <a:r>
              <a:rPr lang="es-EC" sz="2800" dirty="0"/>
              <a:t>	</a:t>
            </a:r>
            <a:r>
              <a:rPr lang="es-EC" sz="2800" dirty="0" smtClean="0"/>
              <a:t>en una frase que se indique el hecho que se 	considera cierto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92959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28" y="867534"/>
            <a:ext cx="2118709" cy="27515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73521" y="1030310"/>
            <a:ext cx="548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Recetas para crear hipótesis</a:t>
            </a:r>
          </a:p>
          <a:p>
            <a:pPr algn="ctr"/>
            <a:endParaRPr lang="es-EC" sz="2800" b="1" dirty="0" smtClean="0"/>
          </a:p>
          <a:p>
            <a:pPr algn="ctr"/>
            <a:r>
              <a:rPr lang="es-EC" sz="2000" dirty="0" smtClean="0"/>
              <a:t>Una hipótesis es una idea redactada de manera simple y fácil de comprobar. Existe tres tipos:</a:t>
            </a:r>
          </a:p>
          <a:p>
            <a:pPr algn="ctr"/>
            <a:endParaRPr lang="es-EC" sz="2000" dirty="0"/>
          </a:p>
          <a:p>
            <a:pPr marL="514350" indent="-514350" algn="ctr">
              <a:buAutoNum type="arabicPeriod"/>
            </a:pPr>
            <a:r>
              <a:rPr lang="es-EC" sz="2400" b="1" dirty="0" smtClean="0"/>
              <a:t>Cliente</a:t>
            </a:r>
          </a:p>
          <a:p>
            <a:pPr algn="ctr"/>
            <a:r>
              <a:rPr lang="es-EC" sz="2400" dirty="0" smtClean="0"/>
              <a:t>¿Quién es nuestro cliente?</a:t>
            </a:r>
          </a:p>
          <a:p>
            <a:pPr algn="ctr"/>
            <a:r>
              <a:rPr lang="es-EC" sz="2400" b="1" dirty="0" smtClean="0"/>
              <a:t>2. Problema</a:t>
            </a:r>
          </a:p>
          <a:p>
            <a:pPr algn="ctr"/>
            <a:r>
              <a:rPr lang="es-EC" sz="2400" dirty="0" smtClean="0"/>
              <a:t>¿Cuál es el problema específico?</a:t>
            </a:r>
          </a:p>
          <a:p>
            <a:pPr algn="ctr"/>
            <a:r>
              <a:rPr lang="es-EC" sz="2400" b="1" dirty="0" smtClean="0"/>
              <a:t>3. Solución</a:t>
            </a:r>
          </a:p>
          <a:p>
            <a:pPr algn="ctr"/>
            <a:r>
              <a:rPr lang="es-EC" sz="2400" dirty="0" smtClean="0"/>
              <a:t>Definir la solución después de comprobar que vale la pena resolver el problema</a:t>
            </a:r>
          </a:p>
          <a:p>
            <a:pPr algn="ctr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590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92428"/>
            <a:ext cx="8915400" cy="5318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sz="8000" dirty="0" smtClean="0"/>
          </a:p>
          <a:p>
            <a:pPr marL="0" indent="0" algn="ctr">
              <a:buNone/>
            </a:pPr>
            <a:r>
              <a:rPr lang="es-EC" sz="18000" dirty="0"/>
              <a:t>2</a:t>
            </a:r>
            <a:endParaRPr lang="es-EC" sz="18000" dirty="0" smtClean="0"/>
          </a:p>
          <a:p>
            <a:pPr marL="0" indent="0" algn="ctr">
              <a:buNone/>
            </a:pPr>
            <a:r>
              <a:rPr lang="es-EC" sz="4400" b="1" dirty="0" smtClean="0"/>
              <a:t>SOLUCIONES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234418528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</TotalTime>
  <Words>162</Words>
  <Application>Microsoft Office PowerPoint</Application>
  <PresentationFormat>Panorámica</PresentationFormat>
  <Paragraphs>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Espiral</vt:lpstr>
      <vt:lpstr>TABLERO DE EXPERIMENTOS JAVELIN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</vt:lpstr>
      <vt:lpstr>Presentación de PowerPoint</vt:lpstr>
      <vt:lpstr>Presentación de PowerPoint</vt:lpstr>
      <vt:lpstr>Entrevistas</vt:lpstr>
      <vt:lpstr>VALIDAR LAS HIPÓTESIS</vt:lpstr>
      <vt:lpstr>Presentación de PowerPoint</vt:lpstr>
      <vt:lpstr>Presentación de PowerPoint</vt:lpstr>
      <vt:lpstr>Javelin.com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TABLERO DE EXPERIMENTOS JAVELIN</dc:title>
  <dc:creator>utpl</dc:creator>
  <cp:lastModifiedBy>utpl</cp:lastModifiedBy>
  <cp:revision>8</cp:revision>
  <dcterms:created xsi:type="dcterms:W3CDTF">2016-11-15T15:19:10Z</dcterms:created>
  <dcterms:modified xsi:type="dcterms:W3CDTF">2017-03-30T17:23:23Z</dcterms:modified>
</cp:coreProperties>
</file>